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867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022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262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30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215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467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548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57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94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226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38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FBE72-6904-48C1-BB1A-BC040BB5A7E8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E3BF-28A8-40B5-AB19-46BD47A58C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151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นางสาวภัทรนันท์ ธาตุดี 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806634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นางสาวภัทรนันท์ ธาตุดี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2023-12-12T02:45:00Z</dcterms:created>
  <dcterms:modified xsi:type="dcterms:W3CDTF">2023-12-12T02:49:38Z</dcterms:modified>
</cp:coreProperties>
</file>