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78" d="100"/>
          <a:sy n="78" d="100"/>
        </p:scale>
        <p:origin x="1674" y="9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F5BA-87C5-4A33-BD5D-C5FD1A2F0A8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9615A-0158-494D-AFBB-410BD1FA51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20973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F5BA-87C5-4A33-BD5D-C5FD1A2F0A8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9615A-0158-494D-AFBB-410BD1FA51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8179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F5BA-87C5-4A33-BD5D-C5FD1A2F0A8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9615A-0158-494D-AFBB-410BD1FA51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78134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F5BA-87C5-4A33-BD5D-C5FD1A2F0A8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9615A-0158-494D-AFBB-410BD1FA51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76129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F5BA-87C5-4A33-BD5D-C5FD1A2F0A8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9615A-0158-494D-AFBB-410BD1FA51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86499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F5BA-87C5-4A33-BD5D-C5FD1A2F0A8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9615A-0158-494D-AFBB-410BD1FA51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33992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F5BA-87C5-4A33-BD5D-C5FD1A2F0A8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9615A-0158-494D-AFBB-410BD1FA51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91482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F5BA-87C5-4A33-BD5D-C5FD1A2F0A8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9615A-0158-494D-AFBB-410BD1FA51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13141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F5BA-87C5-4A33-BD5D-C5FD1A2F0A8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9615A-0158-494D-AFBB-410BD1FA51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34409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F5BA-87C5-4A33-BD5D-C5FD1A2F0A8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9615A-0158-494D-AFBB-410BD1FA51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30606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EF5BA-87C5-4A33-BD5D-C5FD1A2F0A8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9615A-0158-494D-AFBB-410BD1FA51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81517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EF5BA-87C5-4A33-BD5D-C5FD1A2F0A85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9615A-0158-494D-AFBB-410BD1FA51A2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71976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err="1" smtClean="0"/>
              <a:t>ชลิ</a:t>
            </a:r>
            <a:r>
              <a:rPr lang="th-TH" dirty="0" smtClean="0"/>
              <a:t>ตา </a:t>
            </a:r>
            <a:r>
              <a:rPr lang="th-TH" smtClean="0"/>
              <a:t>อัยวรรณ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63480818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ชลิตา อัยวรรณ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GIFTED</dc:creator>
  <cp:lastModifiedBy>GIFTED</cp:lastModifiedBy>
  <cp:revision>2</cp:revision>
  <dcterms:created xsi:type="dcterms:W3CDTF">2023-12-12T02:44:32Z</dcterms:created>
  <dcterms:modified xsi:type="dcterms:W3CDTF">2023-12-12T02:51:26Z</dcterms:modified>
</cp:coreProperties>
</file>