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43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สไลด์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h-TH" smtClean="0"/>
              <a:t>คลิกเพื่อแก้ไขสไตล์ชื่อเรื่องรองต้นแบบ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71E60-3743-4017-9622-16545C0301F5}" type="datetimeFigureOut">
              <a:rPr lang="th-TH" smtClean="0"/>
              <a:t>12/12/66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87955-0537-4580-BB0C-1CD82087E74B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3819210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 smtClean="0"/>
              <a:t>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71E60-3743-4017-9622-16545C0301F5}" type="datetimeFigureOut">
              <a:rPr lang="th-TH" smtClean="0"/>
              <a:t>12/12/66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87955-0537-4580-BB0C-1CD82087E74B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2522336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h-TH" smtClean="0"/>
              <a:t>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71E60-3743-4017-9622-16545C0301F5}" type="datetimeFigureOut">
              <a:rPr lang="th-TH" smtClean="0"/>
              <a:t>12/12/66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87955-0537-4580-BB0C-1CD82087E74B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9937031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 smtClean="0"/>
              <a:t>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71E60-3743-4017-9622-16545C0301F5}" type="datetimeFigureOut">
              <a:rPr lang="th-TH" smtClean="0"/>
              <a:t>12/12/66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87955-0537-4580-BB0C-1CD82087E74B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8650314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 smtClean="0"/>
              <a:t>แก้ไขสไตล์ของข้อความต้นแบบ</a:t>
            </a:r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71E60-3743-4017-9622-16545C0301F5}" type="datetimeFigureOut">
              <a:rPr lang="th-TH" smtClean="0"/>
              <a:t>12/12/66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87955-0537-4580-BB0C-1CD82087E74B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7010149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h-TH" smtClean="0"/>
              <a:t>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h-TH" smtClean="0"/>
              <a:t>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71E60-3743-4017-9622-16545C0301F5}" type="datetimeFigureOut">
              <a:rPr lang="th-TH" smtClean="0"/>
              <a:t>12/12/66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สไลด์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87955-0537-4580-BB0C-1CD82087E74B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5064720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แก้ไขสไตล์ของข้อความต้นแบบ</a:t>
            </a:r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h-TH" smtClean="0"/>
              <a:t>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แทนข้อความ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แก้ไขสไตล์ของข้อความต้นแบบ</a:t>
            </a:r>
          </a:p>
        </p:txBody>
      </p:sp>
      <p:sp>
        <p:nvSpPr>
          <p:cNvPr id="6" name="ตัวแทนเนื้อหา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h-TH" smtClean="0"/>
              <a:t>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7" name="ตัวแทนวันที่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71E60-3743-4017-9622-16545C0301F5}" type="datetimeFigureOut">
              <a:rPr lang="th-TH" smtClean="0"/>
              <a:t>12/12/66</a:t>
            </a:fld>
            <a:endParaRPr lang="th-TH"/>
          </a:p>
        </p:txBody>
      </p:sp>
      <p:sp>
        <p:nvSpPr>
          <p:cNvPr id="8" name="ตัวแทนท้ายกระดา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ตัวแทนหมายเลขสไลด์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87955-0537-4580-BB0C-1CD82087E74B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0751066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วันที่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71E60-3743-4017-9622-16545C0301F5}" type="datetimeFigureOut">
              <a:rPr lang="th-TH" smtClean="0"/>
              <a:t>12/12/66</a:t>
            </a:fld>
            <a:endParaRPr lang="th-TH"/>
          </a:p>
        </p:txBody>
      </p:sp>
      <p:sp>
        <p:nvSpPr>
          <p:cNvPr id="4" name="ตัวแทนท้ายกระดา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ตัวแทนหมายเลขสไลด์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87955-0537-4580-BB0C-1CD82087E74B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1982150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วันที่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71E60-3743-4017-9622-16545C0301F5}" type="datetimeFigureOut">
              <a:rPr lang="th-TH" smtClean="0"/>
              <a:t>12/12/66</a:t>
            </a:fld>
            <a:endParaRPr lang="th-TH"/>
          </a:p>
        </p:txBody>
      </p:sp>
      <p:sp>
        <p:nvSpPr>
          <p:cNvPr id="3" name="ตัวแทน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แทนหมายเลขสไลด์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87955-0537-4580-BB0C-1CD82087E74B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6675697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 smtClean="0"/>
              <a:t>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h-TH" smtClean="0"/>
              <a:t>แก้ไขสไตล์ของข้อความต้นแบบ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71E60-3743-4017-9622-16545C0301F5}" type="datetimeFigureOut">
              <a:rPr lang="th-TH" smtClean="0"/>
              <a:t>12/12/66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สไลด์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87955-0537-4580-BB0C-1CD82087E74B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8646446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รูปภาพ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h-TH" smtClean="0"/>
              <a:t>แก้ไขสไตล์ของข้อความต้นแบบ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71E60-3743-4017-9622-16545C0301F5}" type="datetimeFigureOut">
              <a:rPr lang="th-TH" smtClean="0"/>
              <a:t>12/12/66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สไลด์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87955-0537-4580-BB0C-1CD82087E74B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7041199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ชื่อเรื่อง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 smtClean="0"/>
              <a:t>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971E60-3743-4017-9622-16545C0301F5}" type="datetimeFigureOut">
              <a:rPr lang="th-TH" smtClean="0"/>
              <a:t>12/12/66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ตัวแทนหมายเลขสไลด์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187955-0537-4580-BB0C-1CD82087E74B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254548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751154678"/>
      </p:ext>
    </p:extLst>
  </p:cSld>
  <p:clrMapOvr>
    <a:masterClrMapping/>
  </p:clrMapOvr>
</p:sld>
</file>

<file path=ppt/theme/theme1.xml><?xml version="1.0" encoding="utf-8"?>
<a:theme xmlns:a="http://schemas.openxmlformats.org/drawingml/2006/main" name="ธีมของ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0</Words>
  <Application>Microsoft Office PowerPoint</Application>
  <PresentationFormat>แบบจอกว้าง</PresentationFormat>
  <Paragraphs>0</Paragraphs>
  <Slides>1</Slides>
  <Notes>0</Notes>
  <HiddenSlides>0</HiddenSlides>
  <MMClips>0</MMClips>
  <ScaleCrop>false</ScaleCrop>
  <HeadingPairs>
    <vt:vector size="6" baseType="variant">
      <vt:variant>
        <vt:lpstr>ฟอนต์ที่ถูกใช้</vt:lpstr>
      </vt:variant>
      <vt:variant>
        <vt:i4>5</vt:i4>
      </vt:variant>
      <vt:variant>
        <vt:lpstr>ธีม</vt:lpstr>
      </vt:variant>
      <vt:variant>
        <vt:i4>1</vt:i4>
      </vt:variant>
      <vt:variant>
        <vt:lpstr>ชื่อเรื่องสไลด์</vt:lpstr>
      </vt:variant>
      <vt:variant>
        <vt:i4>1</vt:i4>
      </vt:variant>
    </vt:vector>
  </HeadingPairs>
  <TitlesOfParts>
    <vt:vector size="7" baseType="lpstr">
      <vt:lpstr>Angsana New</vt:lpstr>
      <vt:lpstr>Arial</vt:lpstr>
      <vt:lpstr>Calibri</vt:lpstr>
      <vt:lpstr>Calibri Light</vt:lpstr>
      <vt:lpstr>Cordia New</vt:lpstr>
      <vt:lpstr>ธีมของ Office</vt:lpstr>
      <vt:lpstr>งานนำเสนอ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งานนำเสนอ PowerPoint</dc:title>
  <dc:creator>ROOM_A01</dc:creator>
  <cp:lastModifiedBy>ROOM_A01</cp:lastModifiedBy>
  <cp:revision>1</cp:revision>
  <dcterms:created xsi:type="dcterms:W3CDTF">2023-12-12T02:46:09Z</dcterms:created>
  <dcterms:modified xsi:type="dcterms:W3CDTF">2023-12-12T02:50:39Z</dcterms:modified>
</cp:coreProperties>
</file>