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E60-3743-4017-9622-16545C0301F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7955-0537-4580-BB0C-1CD82087E7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192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E60-3743-4017-9622-16545C0301F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7955-0537-4580-BB0C-1CD82087E7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22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E60-3743-4017-9622-16545C0301F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7955-0537-4580-BB0C-1CD82087E7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370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E60-3743-4017-9622-16545C0301F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7955-0537-4580-BB0C-1CD82087E7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5031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E60-3743-4017-9622-16545C0301F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7955-0537-4580-BB0C-1CD82087E7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101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E60-3743-4017-9622-16545C0301F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7955-0537-4580-BB0C-1CD82087E7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647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E60-3743-4017-9622-16545C0301F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7955-0537-4580-BB0C-1CD82087E7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510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E60-3743-4017-9622-16545C0301F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7955-0537-4580-BB0C-1CD82087E7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821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E60-3743-4017-9622-16545C0301F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7955-0537-4580-BB0C-1CD82087E7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756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E60-3743-4017-9622-16545C0301F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7955-0537-4580-BB0C-1CD82087E7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464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E60-3743-4017-9622-16545C0301F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7955-0537-4580-BB0C-1CD82087E7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411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71E60-3743-4017-9622-16545C0301F5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87955-0537-4580-BB0C-1CD82087E7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45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115467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แบบจอกว้าง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ROOM_A01</dc:creator>
  <cp:lastModifiedBy>ROOM_A01</cp:lastModifiedBy>
  <cp:revision>1</cp:revision>
  <dcterms:created xsi:type="dcterms:W3CDTF">2023-12-12T02:46:09Z</dcterms:created>
  <dcterms:modified xsi:type="dcterms:W3CDTF">2023-12-12T02:50:39Z</dcterms:modified>
</cp:coreProperties>
</file>