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687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20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849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882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423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812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96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259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9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780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36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1C9B6-1E19-410E-862D-67770536E770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83369-51C5-4912-AF95-D25FB0B7C29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59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พลลกฤต </a:t>
            </a:r>
            <a:r>
              <a:rPr lang="th-TH" smtClean="0"/>
              <a:t>สิงห์เลิศ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6614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พลลกฤต สิงห์เลิศ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2023-12-12T02:45:42Z</dcterms:created>
  <dcterms:modified xsi:type="dcterms:W3CDTF">2023-12-12T02:50:26Z</dcterms:modified>
</cp:coreProperties>
</file>