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th-TH"/>
    </a:defPPr>
    <a:lvl1pPr marL="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2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017" autoAdjust="0"/>
    <p:restoredTop sz="94660"/>
  </p:normalViewPr>
  <p:slideViewPr>
    <p:cSldViewPr snapToGrid="0">
      <p:cViewPr varScale="1">
        <p:scale>
          <a:sx n="115" d="100"/>
          <a:sy n="115" d="100"/>
        </p:scale>
        <p:origin x="432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สไลด์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ชื่อเรื่องรอง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th-TH" smtClean="0"/>
              <a:t>คลิกเพื่อแก้ไขสไตล์ชื่อเรื่องรองต้นแบบ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28456436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ชื่อเรื่องและข้อความ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60475030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ข้อความและชื่อเรื่องแนวตั้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แนวตั้ง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แนวตั้ง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4263522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ชื่อเรื่องและเนื้อห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26776360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ส่วนหัวของ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403860565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เนื้อหา 2 ส่ว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630489548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การเปรียบเทียบ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4" name="ตัวแทนเนื้อหา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5" name="ตัวแทนข้อความ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6" name="ตัวแทนเนื้อหา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7" name="ตัวแทนวันที่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8" name="ตัวแทนท้ายกระดาษ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9" name="ตัวแทนหมายเลขสไลด์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135790839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เฉพาะชื่อเรื่อ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วันที่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4" name="ตัวแทนท้ายกระดาษ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5" name="ตัวแทนหมายเลขสไลด์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7929902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ว่างเปล่า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วันที่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3" name="ตัวแทนท้ายกระดาษ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4" name="ตัวแทนหมายเลขสไลด์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252117002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เนื้อหา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เนื้อหา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47096075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รูปภาพพร้อมคำอธิบายภาพ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รูปภาพ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h-TH"/>
          </a:p>
        </p:txBody>
      </p:sp>
      <p:sp>
        <p:nvSpPr>
          <p:cNvPr id="4" name="ตัวแทนข้อความ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th-TH" smtClean="0"/>
              <a:t>แก้ไขสไตล์ของข้อความต้นแบบ</a:t>
            </a:r>
          </a:p>
        </p:txBody>
      </p:sp>
      <p:sp>
        <p:nvSpPr>
          <p:cNvPr id="5" name="ตัวแทนวันที่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6" name="ตัวแทนท้ายกระดาษ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h-TH"/>
          </a:p>
        </p:txBody>
      </p:sp>
      <p:sp>
        <p:nvSpPr>
          <p:cNvPr id="7" name="ตัวแทนหมายเลขสไลด์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85337286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ตัวแทนชื่อเรื่อง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h-TH" smtClean="0"/>
              <a:t>คลิกเพื่อแก้ไขสไตล์ชื่อเรื่องต้นแบบ</a:t>
            </a:r>
            <a:endParaRPr lang="th-TH"/>
          </a:p>
        </p:txBody>
      </p:sp>
      <p:sp>
        <p:nvSpPr>
          <p:cNvPr id="3" name="ตัวแทนข้อความ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h-TH" smtClean="0"/>
              <a:t>แก้ไขสไตล์ของข้อความต้นแบบ</a:t>
            </a:r>
          </a:p>
          <a:p>
            <a:pPr lvl="1"/>
            <a:r>
              <a:rPr lang="th-TH" smtClean="0"/>
              <a:t>ระดับที่สอง</a:t>
            </a:r>
          </a:p>
          <a:p>
            <a:pPr lvl="2"/>
            <a:r>
              <a:rPr lang="th-TH" smtClean="0"/>
              <a:t>ระดับที่สาม</a:t>
            </a:r>
          </a:p>
          <a:p>
            <a:pPr lvl="3"/>
            <a:r>
              <a:rPr lang="th-TH" smtClean="0"/>
              <a:t>ระดับที่สี่</a:t>
            </a:r>
          </a:p>
          <a:p>
            <a:pPr lvl="4"/>
            <a:r>
              <a:rPr lang="th-TH" smtClean="0"/>
              <a:t>ระดับที่ห้า</a:t>
            </a:r>
            <a:endParaRPr lang="th-TH"/>
          </a:p>
        </p:txBody>
      </p:sp>
      <p:sp>
        <p:nvSpPr>
          <p:cNvPr id="4" name="ตัวแทนวันที่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EE63380-61A9-4C2E-9515-3C18761444BA}" type="datetimeFigureOut">
              <a:rPr lang="th-TH" smtClean="0"/>
              <a:t>12/12/66</a:t>
            </a:fld>
            <a:endParaRPr lang="th-TH"/>
          </a:p>
        </p:txBody>
      </p:sp>
      <p:sp>
        <p:nvSpPr>
          <p:cNvPr id="5" name="ตัวแทนท้ายกระดาษ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h-TH"/>
          </a:p>
        </p:txBody>
      </p:sp>
      <p:sp>
        <p:nvSpPr>
          <p:cNvPr id="6" name="ตัวแทนหมายเลขสไลด์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1AE61D1-EEBC-4360-AD97-21DB4A6B8A40}" type="slidenum">
              <a:rPr lang="th-TH" smtClean="0"/>
              <a:t>‹#›</a:t>
            </a:fld>
            <a:endParaRPr lang="th-TH"/>
          </a:p>
        </p:txBody>
      </p:sp>
    </p:spTree>
    <p:extLst>
      <p:ext uri="{BB962C8B-B14F-4D97-AF65-F5344CB8AC3E}">
        <p14:creationId xmlns:p14="http://schemas.microsoft.com/office/powerpoint/2010/main" val="363150976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h-TH"/>
      </a:defPPr>
      <a:lvl1pPr marL="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2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ชื่อเรื่อง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h-TH" dirty="0" smtClean="0"/>
              <a:t>กฤษฎา จันทร์สีทอง เลขที่ 13</a:t>
            </a:r>
            <a:endParaRPr lang="th-TH" dirty="0"/>
          </a:p>
        </p:txBody>
      </p:sp>
    </p:spTree>
    <p:extLst>
      <p:ext uri="{BB962C8B-B14F-4D97-AF65-F5344CB8AC3E}">
        <p14:creationId xmlns:p14="http://schemas.microsoft.com/office/powerpoint/2010/main" val="1618531853"/>
      </p:ext>
    </p:extLst>
  </p:cSld>
  <p:clrMapOvr>
    <a:masterClrMapping/>
  </p:clrMapOvr>
</p:sld>
</file>

<file path=ppt/theme/theme1.xml><?xml version="1.0" encoding="utf-8"?>
<a:theme xmlns:a="http://schemas.openxmlformats.org/drawingml/2006/main" name="ธีมของ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6</Words>
  <Application>Microsoft Office PowerPoint</Application>
  <PresentationFormat>แบบจอกว้าง</PresentationFormat>
  <Paragraphs>1</Paragraphs>
  <Slides>1</Slides>
  <Notes>0</Notes>
  <HiddenSlides>0</HiddenSlides>
  <MMClips>0</MMClips>
  <ScaleCrop>false</ScaleCrop>
  <HeadingPairs>
    <vt:vector size="6" baseType="variant">
      <vt:variant>
        <vt:lpstr>ฟอนต์ที่ถูกใช้</vt:lpstr>
      </vt:variant>
      <vt:variant>
        <vt:i4>5</vt:i4>
      </vt:variant>
      <vt:variant>
        <vt:lpstr>ธีม</vt:lpstr>
      </vt:variant>
      <vt:variant>
        <vt:i4>1</vt:i4>
      </vt:variant>
      <vt:variant>
        <vt:lpstr>ชื่อเรื่องสไลด์</vt:lpstr>
      </vt:variant>
      <vt:variant>
        <vt:i4>1</vt:i4>
      </vt:variant>
    </vt:vector>
  </HeadingPairs>
  <TitlesOfParts>
    <vt:vector size="7" baseType="lpstr">
      <vt:lpstr>Angsana New</vt:lpstr>
      <vt:lpstr>Arial</vt:lpstr>
      <vt:lpstr>Calibri</vt:lpstr>
      <vt:lpstr>Calibri Light</vt:lpstr>
      <vt:lpstr>Cordia New</vt:lpstr>
      <vt:lpstr>ธีมของ Office</vt:lpstr>
      <vt:lpstr>กฤษฎา จันทร์สีทอง เลขที่ 13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งานนำเสนอ PowerPoint</dc:title>
  <dc:creator>ROOM_A01</dc:creator>
  <cp:lastModifiedBy>ROOM_A01</cp:lastModifiedBy>
  <cp:revision>2</cp:revision>
  <dcterms:created xsi:type="dcterms:W3CDTF">2023-12-12T02:44:35Z</dcterms:created>
  <dcterms:modified xsi:type="dcterms:W3CDTF">2023-12-12T02:51:27Z</dcterms:modified>
</cp:coreProperties>
</file>