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3380-61A9-4C2E-9515-3C18761444BA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61D1-EEBC-4360-AD97-21DB4A6B8A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84564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3380-61A9-4C2E-9515-3C18761444BA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61D1-EEBC-4360-AD97-21DB4A6B8A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04750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3380-61A9-4C2E-9515-3C18761444BA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61D1-EEBC-4360-AD97-21DB4A6B8A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42635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3380-61A9-4C2E-9515-3C18761444BA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61D1-EEBC-4360-AD97-21DB4A6B8A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67763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3380-61A9-4C2E-9515-3C18761444BA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61D1-EEBC-4360-AD97-21DB4A6B8A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8605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3380-61A9-4C2E-9515-3C18761444BA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61D1-EEBC-4360-AD97-21DB4A6B8A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30489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3380-61A9-4C2E-9515-3C18761444BA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61D1-EEBC-4360-AD97-21DB4A6B8A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57908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3380-61A9-4C2E-9515-3C18761444BA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61D1-EEBC-4360-AD97-21DB4A6B8A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92990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3380-61A9-4C2E-9515-3C18761444BA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61D1-EEBC-4360-AD97-21DB4A6B8A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21170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3380-61A9-4C2E-9515-3C18761444BA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61D1-EEBC-4360-AD97-21DB4A6B8A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0960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3380-61A9-4C2E-9515-3C18761444BA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61D1-EEBC-4360-AD97-21DB4A6B8A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533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63380-61A9-4C2E-9515-3C18761444BA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E61D1-EEBC-4360-AD97-21DB4A6B8A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31509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กฤษฎา จันทร์สีทอง เลขที่ 13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61853185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กฤษฎา จันทร์สีทอง เลขที่ 13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ROOM_A01</dc:creator>
  <cp:lastModifiedBy>ROOM_A01</cp:lastModifiedBy>
  <cp:revision>2</cp:revision>
  <dcterms:created xsi:type="dcterms:W3CDTF">2023-12-12T02:44:35Z</dcterms:created>
  <dcterms:modified xsi:type="dcterms:W3CDTF">2023-12-12T02:51:27Z</dcterms:modified>
</cp:coreProperties>
</file>