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932-939D-4F98-BEE3-196F3ED5CA4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AA07-A13C-4E36-981B-478776BD97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135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932-939D-4F98-BEE3-196F3ED5CA4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AA07-A13C-4E36-981B-478776BD97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7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932-939D-4F98-BEE3-196F3ED5CA4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AA07-A13C-4E36-981B-478776BD97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63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932-939D-4F98-BEE3-196F3ED5CA4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AA07-A13C-4E36-981B-478776BD97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576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932-939D-4F98-BEE3-196F3ED5CA4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AA07-A13C-4E36-981B-478776BD97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441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932-939D-4F98-BEE3-196F3ED5CA4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AA07-A13C-4E36-981B-478776BD97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820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932-939D-4F98-BEE3-196F3ED5CA4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AA07-A13C-4E36-981B-478776BD97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89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932-939D-4F98-BEE3-196F3ED5CA4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AA07-A13C-4E36-981B-478776BD97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962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932-939D-4F98-BEE3-196F3ED5CA4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AA07-A13C-4E36-981B-478776BD97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163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932-939D-4F98-BEE3-196F3ED5CA4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AA07-A13C-4E36-981B-478776BD97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548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932-939D-4F98-BEE3-196F3ED5CA4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AA07-A13C-4E36-981B-478776BD97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188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68932-939D-4F98-BEE3-196F3ED5CA4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6AA07-A13C-4E36-981B-478776BD97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557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627573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1</cp:revision>
  <dcterms:created xsi:type="dcterms:W3CDTF">2023-12-12T02:45:19Z</dcterms:created>
  <dcterms:modified xsi:type="dcterms:W3CDTF">2023-12-12T02:45:33Z</dcterms:modified>
</cp:coreProperties>
</file>