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68932-939D-4F98-BEE3-196F3ED5CA4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AA07-A13C-4E36-981B-478776BD97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111359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68932-939D-4F98-BEE3-196F3ED5CA4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AA07-A13C-4E36-981B-478776BD97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577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68932-939D-4F98-BEE3-196F3ED5CA4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AA07-A13C-4E36-981B-478776BD97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463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68932-939D-4F98-BEE3-196F3ED5CA4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AA07-A13C-4E36-981B-478776BD97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155766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68932-939D-4F98-BEE3-196F3ED5CA4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AA07-A13C-4E36-981B-478776BD97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54410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68932-939D-4F98-BEE3-196F3ED5CA4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AA07-A13C-4E36-981B-478776BD97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82000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68932-939D-4F98-BEE3-196F3ED5CA4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AA07-A13C-4E36-981B-478776BD97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1899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68932-939D-4F98-BEE3-196F3ED5CA4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AA07-A13C-4E36-981B-478776BD97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59627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68932-939D-4F98-BEE3-196F3ED5CA4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AA07-A13C-4E36-981B-478776BD97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011637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68932-939D-4F98-BEE3-196F3ED5CA4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AA07-A13C-4E36-981B-478776BD97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548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68932-939D-4F98-BEE3-196F3ED5CA4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26AA07-A13C-4E36-981B-478776BD97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91883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E68932-939D-4F98-BEE3-196F3ED5CA4A}" type="datetimeFigureOut">
              <a:rPr lang="th-TH" smtClean="0"/>
              <a:t>12/12/66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6AA07-A13C-4E36-981B-478776BD97C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85576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016275733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แบบจอกว้าง</PresentationFormat>
  <Paragraphs>0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ROOM_A01</dc:creator>
  <cp:lastModifiedBy>ROOM_A01</cp:lastModifiedBy>
  <cp:revision>1</cp:revision>
  <dcterms:created xsi:type="dcterms:W3CDTF">2023-12-12T02:45:19Z</dcterms:created>
  <dcterms:modified xsi:type="dcterms:W3CDTF">2023-12-12T02:45:33Z</dcterms:modified>
</cp:coreProperties>
</file>