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44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651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264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550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3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929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59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745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592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786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567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EAEBB-F8E4-413E-A5AF-FAC40D72E50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8CE5-F4DF-45B4-8C72-24C5EE210F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21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err="1" smtClean="0"/>
              <a:t>วชิรวิทย์</a:t>
            </a:r>
            <a:r>
              <a:rPr lang="th-TH" dirty="0" smtClean="0"/>
              <a:t>  </a:t>
            </a:r>
            <a:r>
              <a:rPr lang="th-TH" smtClean="0"/>
              <a:t>ไชยทอง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446770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วชิรวิทย์  ไชยทอง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GIFTED</dc:creator>
  <cp:lastModifiedBy>GIFTED</cp:lastModifiedBy>
  <cp:revision>2</cp:revision>
  <dcterms:created xsi:type="dcterms:W3CDTF">2023-12-12T02:44:45Z</dcterms:created>
  <dcterms:modified xsi:type="dcterms:W3CDTF">2023-12-12T02:50:32Z</dcterms:modified>
</cp:coreProperties>
</file>