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05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512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59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66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873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606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78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910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77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6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030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0840-580E-4704-9541-C6E5139B336C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CAD16-8E24-4BFB-90B8-AE15EA849BE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394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  <a:latin typeface="Bahnschrift SemiBold Condensed" panose="020B0502040204020203" pitchFamily="34" charset="0"/>
              </a:rPr>
              <a:t>KRITSADAKORN PAENGHOM 1</a:t>
            </a:r>
            <a:endParaRPr lang="th-TH" dirty="0">
              <a:solidFill>
                <a:srgbClr val="00FF0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31153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Bahnschrift SemiBold Condensed</vt:lpstr>
      <vt:lpstr>Calibri</vt:lpstr>
      <vt:lpstr>Calibri Light</vt:lpstr>
      <vt:lpstr>Cordia New</vt:lpstr>
      <vt:lpstr>ธีมของ Office</vt:lpstr>
      <vt:lpstr>KRITSADAKORN PAENGHOM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KRITSADAKORN PAENGHOM 1</dc:title>
  <dc:creator>ROOM_A01</dc:creator>
  <cp:lastModifiedBy>ROOM_A01</cp:lastModifiedBy>
  <cp:revision>1</cp:revision>
  <dcterms:created xsi:type="dcterms:W3CDTF">2023-12-12T02:53:29Z</dcterms:created>
  <dcterms:modified xsi:type="dcterms:W3CDTF">2023-12-12T02:55:56Z</dcterms:modified>
</cp:coreProperties>
</file>