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283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978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45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727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879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551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575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962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88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60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593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6341-3072-4FF8-A0E1-0A98AC085666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B2E8D-BD44-4BBA-958E-1365311D24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04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ไทยสมุทร พล</a:t>
            </a:r>
            <a:r>
              <a:rPr lang="th-TH" smtClean="0"/>
              <a:t>หงษ์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797048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ไทยสมุทร พลหงษ์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2023-12-12T02:47:51Z</dcterms:created>
  <dcterms:modified xsi:type="dcterms:W3CDTF">2023-12-12T02:52:49Z</dcterms:modified>
</cp:coreProperties>
</file>