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6341-3072-4FF8-A0E1-0A98AC085666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2E8D-BD44-4BBA-958E-1365311D244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82832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6341-3072-4FF8-A0E1-0A98AC085666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2E8D-BD44-4BBA-958E-1365311D244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39784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6341-3072-4FF8-A0E1-0A98AC085666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2E8D-BD44-4BBA-958E-1365311D244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64517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6341-3072-4FF8-A0E1-0A98AC085666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2E8D-BD44-4BBA-958E-1365311D244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67278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6341-3072-4FF8-A0E1-0A98AC085666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2E8D-BD44-4BBA-958E-1365311D244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18798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6341-3072-4FF8-A0E1-0A98AC085666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2E8D-BD44-4BBA-958E-1365311D244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45513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6341-3072-4FF8-A0E1-0A98AC085666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2E8D-BD44-4BBA-958E-1365311D244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55752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6341-3072-4FF8-A0E1-0A98AC085666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2E8D-BD44-4BBA-958E-1365311D244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39626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6341-3072-4FF8-A0E1-0A98AC085666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2E8D-BD44-4BBA-958E-1365311D244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18806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6341-3072-4FF8-A0E1-0A98AC085666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2E8D-BD44-4BBA-958E-1365311D244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49608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6341-3072-4FF8-A0E1-0A98AC085666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2E8D-BD44-4BBA-958E-1365311D244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75936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A6341-3072-4FF8-A0E1-0A98AC085666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B2E8D-BD44-4BBA-958E-1365311D244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50409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ไทยสมุทร พล</a:t>
            </a:r>
            <a:r>
              <a:rPr lang="th-TH" smtClean="0"/>
              <a:t>หงษ์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97970486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ไทยสมุทร พลหงษ์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ROOM_A01</dc:creator>
  <cp:lastModifiedBy>ROOM_A01</cp:lastModifiedBy>
  <cp:revision>2</cp:revision>
  <dcterms:created xsi:type="dcterms:W3CDTF">2023-12-12T02:47:51Z</dcterms:created>
  <dcterms:modified xsi:type="dcterms:W3CDTF">2023-12-12T02:52:49Z</dcterms:modified>
</cp:coreProperties>
</file>